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09" y="2318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2745291" y="1700808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/>
              <a:t>Jezelf verkopen in een sollicitatiebrief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Jezelf verkopen met AIDA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Attention: aandacht trekken</a:t>
            </a:r>
          </a:p>
          <a:p>
            <a:r>
              <a:rPr lang="nl-NL" dirty="0" smtClean="0"/>
              <a:t>Interest: interesse wekken </a:t>
            </a:r>
          </a:p>
          <a:p>
            <a:r>
              <a:rPr lang="nl-NL" dirty="0" err="1" smtClean="0"/>
              <a:t>Desire</a:t>
            </a:r>
            <a:r>
              <a:rPr lang="nl-NL" dirty="0" smtClean="0"/>
              <a:t>:  opwekken van verlangen</a:t>
            </a:r>
          </a:p>
          <a:p>
            <a:r>
              <a:rPr lang="nl-NL" dirty="0" smtClean="0"/>
              <a:t>Action: aanzetten tot actie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40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Attention: aandacht trekken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Aandacht trekken met de opening van de brief:</a:t>
            </a:r>
          </a:p>
          <a:p>
            <a:pPr>
              <a:buFontTx/>
              <a:buChar char="-"/>
            </a:pPr>
            <a:r>
              <a:rPr lang="nl-NL" dirty="0"/>
              <a:t>t</a:t>
            </a:r>
            <a:r>
              <a:rPr lang="nl-NL" dirty="0" smtClean="0"/>
              <a:t>elefoongesprek vooraf</a:t>
            </a:r>
          </a:p>
          <a:p>
            <a:pPr>
              <a:buFontTx/>
              <a:buChar char="-"/>
            </a:pPr>
            <a:r>
              <a:rPr lang="nl-NL" dirty="0"/>
              <a:t>n</a:t>
            </a:r>
            <a:r>
              <a:rPr lang="nl-NL" dirty="0" smtClean="0"/>
              <a:t>amedropping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chrijf wat je dacht of voelde toen je de advertentie las.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tel een vraag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tart met je kennis en vaardigheden in de openingsalinea.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621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Interest: interesse wekken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Vertel over jouw unieke kennis en vaardigheden</a:t>
            </a:r>
          </a:p>
          <a:p>
            <a:r>
              <a:rPr lang="nl-NL" dirty="0" smtClean="0"/>
              <a:t>Hoe kom je achter jouw unieke verkooppunten?</a:t>
            </a:r>
          </a:p>
          <a:p>
            <a:pPr>
              <a:buFontTx/>
              <a:buChar char="-"/>
            </a:pPr>
            <a:r>
              <a:rPr lang="nl-NL" dirty="0" smtClean="0"/>
              <a:t>Neem je cv door samen met iemand anders (uit het bedrijfsleven)</a:t>
            </a:r>
          </a:p>
          <a:p>
            <a:pPr>
              <a:buFontTx/>
              <a:buChar char="-"/>
            </a:pPr>
            <a:r>
              <a:rPr lang="nl-NL" dirty="0" smtClean="0"/>
              <a:t>Maak een </a:t>
            </a:r>
            <a:r>
              <a:rPr lang="nl-NL" dirty="0" err="1" smtClean="0"/>
              <a:t>swot-analyse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Vraag aan andere wat jouw unieke verkooppunten zijn.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826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Desire</a:t>
            </a:r>
            <a:r>
              <a:rPr lang="nl-NL" dirty="0" smtClean="0"/>
              <a:t>:  opwekken van verlangen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managers of ondernemers zijn geïnteresseerd in ambitieuze, gedreven en flexibele mensen.</a:t>
            </a:r>
          </a:p>
          <a:p>
            <a:r>
              <a:rPr lang="nl-NL" dirty="0" smtClean="0"/>
              <a:t>Schrijf vanuit het perspectief van de lezer i.p.v. jezelf</a:t>
            </a:r>
          </a:p>
          <a:p>
            <a:r>
              <a:rPr lang="nl-NL" dirty="0" smtClean="0"/>
              <a:t>Beschrijf voordelen i.p.v. eigenschappen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061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Action: aanzetten tot actie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in de afsluitende zin zelfverzekerd duidelijk wat je wilt.</a:t>
            </a:r>
          </a:p>
          <a:p>
            <a:r>
              <a:rPr lang="nl-NL" dirty="0" smtClean="0"/>
              <a:t>Straal met je afsluitende zin enthousiasme uit.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916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 AIDA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Aandacht trekken: Bedenk een originele pakkende openingszin voor je sollicitatiebrief.</a:t>
            </a:r>
          </a:p>
          <a:p>
            <a:pPr marL="514350" indent="-514350">
              <a:buAutoNum type="arabicPeriod"/>
            </a:pPr>
            <a:r>
              <a:rPr lang="nl-NL" dirty="0" smtClean="0"/>
              <a:t>Interesse wekken: Bedenk twee unieke verkooppunten. (werk, opleiding, persoonlijke eigenschap)</a:t>
            </a:r>
          </a:p>
          <a:p>
            <a:pPr marL="514350" indent="-514350">
              <a:buAutoNum type="arabicPeriod"/>
            </a:pPr>
            <a:r>
              <a:rPr lang="nl-NL" dirty="0" err="1" smtClean="0"/>
              <a:t>Desire</a:t>
            </a:r>
            <a:r>
              <a:rPr lang="nl-NL" dirty="0" smtClean="0"/>
              <a:t>: Bedenk hoe deze twee verkooppunten voordelig zijn voor het bedrijf.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een slotzin die aanzet tot actie.</a:t>
            </a:r>
          </a:p>
          <a:p>
            <a:pPr marL="514350" indent="-514350">
              <a:buAutoNum type="arabicPeriod"/>
            </a:pPr>
            <a:r>
              <a:rPr lang="nl-NL" dirty="0" smtClean="0"/>
              <a:t>Werk de sollicitatiebrief uit tot één goed lopende brief m.b.v. de bovenstaande punten.</a:t>
            </a:r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979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Afsluitende vragen sollicitatiebrief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Welke kwaliteit of eigenschap van jezelf ga je verwerken in je sollicitatiebrief?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Wat vind je het lastigste aan het schrijven van een sollicitatiebrief? 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Waar letten werkgevers op als ze een sollicitatiebrief lezen?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936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Tijdens de komende les(sen) gaan jullie de volgende vragen beantwoorden: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U</a:t>
            </a:r>
            <a:r>
              <a:rPr lang="nl-NL" dirty="0" smtClean="0"/>
              <a:t>it welke onderdelen moet een cv bestaan?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val ik met mijn cv op tussen andere sollicitanten?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Hoe kan ik zorgen voor structuur in de brief?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Welke kennis heb ik nodig om een overtuigende sollicitatiebrief te schrijven?</a:t>
            </a:r>
          </a:p>
          <a:p>
            <a:pPr marL="0" indent="0">
              <a:buNone/>
            </a:pPr>
            <a:r>
              <a:rPr lang="nl-NL" dirty="0" smtClean="0"/>
              <a:t>Na deze les kun je:</a:t>
            </a:r>
          </a:p>
          <a:p>
            <a:r>
              <a:rPr lang="nl-NL" dirty="0" smtClean="0"/>
              <a:t>Een cv maken waarmee je opvalt tussen andere sollicitanten.</a:t>
            </a:r>
          </a:p>
          <a:p>
            <a:r>
              <a:rPr lang="nl-NL" dirty="0" smtClean="0"/>
              <a:t>Een overtuigende sollicitatiebrief schrijven.</a:t>
            </a:r>
          </a:p>
        </p:txBody>
      </p:sp>
    </p:spTree>
    <p:extLst>
      <p:ext uri="{BB962C8B-B14F-4D97-AF65-F5344CB8AC3E}">
        <p14:creationId xmlns:p14="http://schemas.microsoft.com/office/powerpoint/2010/main" val="169558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 cv deel 1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22554"/>
            <a:ext cx="7200799" cy="5593116"/>
          </a:xfrm>
        </p:spPr>
      </p:pic>
    </p:spTree>
    <p:extLst>
      <p:ext uri="{BB962C8B-B14F-4D97-AF65-F5344CB8AC3E}">
        <p14:creationId xmlns:p14="http://schemas.microsoft.com/office/powerpoint/2010/main" val="338856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 cv deel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Update en verbeter je cv. met behulp van de richtlijnen </a:t>
            </a:r>
            <a:r>
              <a:rPr lang="nl-NL" dirty="0" smtClean="0"/>
              <a:t>zoals je deze les hebt geleerd. </a:t>
            </a:r>
          </a:p>
          <a:p>
            <a:r>
              <a:rPr lang="nl-NL" dirty="0" smtClean="0"/>
              <a:t>Probeer zoveel mogelijk op vallen met je cv.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61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Afsluitende vragen cv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kun je opvallen met je cv?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Als een klasgenoot je vraagt om zijn/haar cv na te kijken, waar let je dan op?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4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Opdracht: vooronderzoek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Geef antwoord op de volgende vragen:</a:t>
            </a:r>
          </a:p>
          <a:p>
            <a:pPr>
              <a:buFontTx/>
              <a:buChar char="-"/>
            </a:pPr>
            <a:r>
              <a:rPr lang="nl-NL" dirty="0" smtClean="0"/>
              <a:t>Wat wil ik? (motivatie, te ontwikkelen competenties)</a:t>
            </a:r>
          </a:p>
          <a:p>
            <a:pPr>
              <a:buFontTx/>
              <a:buChar char="-"/>
            </a:pPr>
            <a:r>
              <a:rPr lang="nl-NL" dirty="0" smtClean="0"/>
              <a:t>Wat wil ik niet/kan ik niet?</a:t>
            </a:r>
          </a:p>
          <a:p>
            <a:pPr>
              <a:buFontTx/>
              <a:buChar char="-"/>
            </a:pPr>
            <a:r>
              <a:rPr lang="nl-NL" dirty="0" smtClean="0"/>
              <a:t>Wie ben ik? Hoe omschrijven andere mensen mij?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69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Opdracht: vooronderzoek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nl-NL" dirty="0" smtClean="0"/>
              <a:t>Analyseer </a:t>
            </a:r>
            <a:r>
              <a:rPr lang="nl-NL" dirty="0"/>
              <a:t>de werkgever. </a:t>
            </a:r>
            <a:r>
              <a:rPr lang="nl-NL" dirty="0" smtClean="0"/>
              <a:t>Kijk op de website!</a:t>
            </a:r>
          </a:p>
          <a:p>
            <a:pPr lvl="0">
              <a:buFontTx/>
              <a:buChar char="-"/>
            </a:pPr>
            <a:r>
              <a:rPr lang="nl-NL" dirty="0" smtClean="0"/>
              <a:t>Wat </a:t>
            </a:r>
            <a:r>
              <a:rPr lang="nl-NL" dirty="0"/>
              <a:t>wil de werkgever? </a:t>
            </a:r>
            <a:endParaRPr lang="nl-NL" dirty="0" smtClean="0"/>
          </a:p>
          <a:p>
            <a:pPr lvl="0">
              <a:buFontTx/>
              <a:buChar char="-"/>
            </a:pPr>
            <a:r>
              <a:rPr lang="nl-NL" dirty="0" smtClean="0"/>
              <a:t>Ondervraag </a:t>
            </a:r>
            <a:r>
              <a:rPr lang="nl-NL" dirty="0"/>
              <a:t>de werkgever: het telefoongesprek.</a:t>
            </a:r>
          </a:p>
          <a:p>
            <a:pPr marL="0" lvl="0" indent="0">
              <a:buNone/>
            </a:pPr>
            <a:r>
              <a:rPr lang="nl-NL" dirty="0" smtClean="0"/>
              <a:t>- Hoe </a:t>
            </a:r>
            <a:r>
              <a:rPr lang="nl-NL" dirty="0"/>
              <a:t>zou jij sollicitatiebrieven selecteren als je de werkgever was?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400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vooronderzoek?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449257"/>
            <a:ext cx="8229600" cy="4525963"/>
          </a:xfrm>
        </p:spPr>
        <p:txBody>
          <a:bodyPr>
            <a:normAutofit/>
          </a:bodyPr>
          <a:lstStyle/>
          <a:p>
            <a:r>
              <a:rPr lang="nl-NL" dirty="0"/>
              <a:t>Twee partijen: Jij en het bedrijf waar je wilt stage </a:t>
            </a:r>
            <a:r>
              <a:rPr lang="nl-NL" dirty="0" smtClean="0"/>
              <a:t>lopen/werken.</a:t>
            </a:r>
            <a:endParaRPr lang="nl-NL" dirty="0"/>
          </a:p>
          <a:p>
            <a:pPr marL="0" lvl="0" indent="0">
              <a:buNone/>
            </a:pPr>
            <a:r>
              <a:rPr lang="nl-NL" dirty="0" smtClean="0"/>
              <a:t>Als je vooronderzoek doet weet je:</a:t>
            </a:r>
          </a:p>
          <a:p>
            <a:pPr lvl="0"/>
            <a:r>
              <a:rPr lang="nl-NL" dirty="0" smtClean="0"/>
              <a:t>wat </a:t>
            </a:r>
            <a:r>
              <a:rPr lang="nl-NL" dirty="0"/>
              <a:t>je zelf wilt en </a:t>
            </a:r>
            <a:r>
              <a:rPr lang="nl-NL" dirty="0" smtClean="0"/>
              <a:t>kunt</a:t>
            </a:r>
            <a:endParaRPr lang="nl-NL" dirty="0"/>
          </a:p>
          <a:p>
            <a:pPr lvl="0"/>
            <a:r>
              <a:rPr lang="nl-NL" dirty="0"/>
              <a:t>wat de werkgever belangrijk </a:t>
            </a:r>
            <a:r>
              <a:rPr lang="nl-NL" dirty="0" smtClean="0"/>
              <a:t>vindt</a:t>
            </a:r>
          </a:p>
          <a:p>
            <a:pPr lvl="0"/>
            <a:r>
              <a:rPr lang="nl-NL" dirty="0" smtClean="0"/>
              <a:t>en dus welke kwaliteiten je gaat aanbieden in je sollicitatiebrief</a:t>
            </a:r>
          </a:p>
          <a:p>
            <a:pPr marL="0" lvl="0" indent="0" algn="ctr">
              <a:buNone/>
            </a:pPr>
            <a:endParaRPr lang="nl-NL" dirty="0" smtClean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90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b="1" dirty="0" smtClean="0"/>
              <a:t>Solliciteren </a:t>
            </a:r>
            <a:r>
              <a:rPr lang="nl-NL" b="1" dirty="0"/>
              <a:t>is maatwerk!</a:t>
            </a:r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56992"/>
            <a:ext cx="4896544" cy="172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4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539</Words>
  <Application>Microsoft Office PowerPoint</Application>
  <PresentationFormat>Diavoorstelling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Lesdoelen</vt:lpstr>
      <vt:lpstr>Opdracht cv deel 1</vt:lpstr>
      <vt:lpstr>Opdracht cv deel 2</vt:lpstr>
      <vt:lpstr>Afsluitende vragen cv</vt:lpstr>
      <vt:lpstr>Opdracht: vooronderzoek 1</vt:lpstr>
      <vt:lpstr>Opdracht: vooronderzoek 2</vt:lpstr>
      <vt:lpstr>Waarom vooronderzoek?</vt:lpstr>
      <vt:lpstr>PowerPoint-presentatie</vt:lpstr>
      <vt:lpstr>Jezelf verkopen met AIDA</vt:lpstr>
      <vt:lpstr>Attention: aandacht trekken </vt:lpstr>
      <vt:lpstr>Interest: interesse wekken </vt:lpstr>
      <vt:lpstr>Desire:  opwekken van verlangen </vt:lpstr>
      <vt:lpstr>Action: aanzetten tot actie </vt:lpstr>
      <vt:lpstr>Opdracht AIDA</vt:lpstr>
      <vt:lpstr>Afsluitende vragen sollicitatiebrief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9</cp:revision>
  <dcterms:created xsi:type="dcterms:W3CDTF">2013-11-15T15:05:42Z</dcterms:created>
  <dcterms:modified xsi:type="dcterms:W3CDTF">2016-09-12T12:00:16Z</dcterms:modified>
</cp:coreProperties>
</file>